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62" r:id="rId4"/>
    <p:sldId id="258" r:id="rId5"/>
    <p:sldId id="263" r:id="rId6"/>
    <p:sldId id="270" r:id="rId7"/>
    <p:sldId id="260" r:id="rId8"/>
    <p:sldId id="269" r:id="rId9"/>
    <p:sldId id="261" r:id="rId10"/>
    <p:sldId id="264" r:id="rId11"/>
    <p:sldId id="265" r:id="rId12"/>
    <p:sldId id="266" r:id="rId13"/>
    <p:sldId id="267" r:id="rId14"/>
    <p:sldId id="268"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17" name="16 Marcador de pie de página"/>
          <p:cNvSpPr>
            <a:spLocks noGrp="1"/>
          </p:cNvSpPr>
          <p:nvPr>
            <p:ph type="ftr" sz="quarter" idx="11"/>
          </p:nvPr>
        </p:nvSpPr>
        <p:spPr/>
        <p:txBody>
          <a:bodyPr/>
          <a:lstStyle/>
          <a:p>
            <a:endParaRPr lang="es-ES" dirty="0"/>
          </a:p>
        </p:txBody>
      </p:sp>
      <p:sp>
        <p:nvSpPr>
          <p:cNvPr id="29" name="28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a:xfrm>
            <a:off x="7924800" y="6416675"/>
            <a:ext cx="762000" cy="365125"/>
          </a:xfrm>
        </p:spPr>
        <p:txBody>
          <a:bodyPr/>
          <a:lstStyle/>
          <a:p>
            <a:fld id="{D9F83FA3-DF50-4A42-918F-2983D25F47C9}"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CE96702A-49F4-4D80-841D-224496BDDB14}" type="datetimeFigureOut">
              <a:rPr lang="es-ES" smtClean="0"/>
              <a:pPr/>
              <a:t>09/02/2012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9F83FA3-DF50-4A42-918F-2983D25F47C9}"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E96702A-49F4-4D80-841D-224496BDDB14}" type="datetimeFigureOut">
              <a:rPr lang="es-ES" smtClean="0"/>
              <a:pPr/>
              <a:t>09/02/2012</a:t>
            </a:fld>
            <a:endParaRPr lang="es-ES"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9F83FA3-DF50-4A42-918F-2983D25F47C9}"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6741368"/>
            <a:ext cx="7772400" cy="1470025"/>
          </a:xfrm>
        </p:spPr>
        <p:txBody>
          <a:bodyPr>
            <a:normAutofit fontScale="90000"/>
          </a:bodyPr>
          <a:lstStyle/>
          <a:p>
            <a:r>
              <a:rPr lang="es-ES" sz="4400" dirty="0" smtClean="0"/>
              <a:t>Sebastián Chavarría Londoño</a:t>
            </a:r>
            <a:br>
              <a:rPr lang="es-ES" sz="4400" dirty="0" smtClean="0"/>
            </a:br>
            <a:r>
              <a:rPr lang="es-ES" sz="4400" dirty="0" smtClean="0"/>
              <a:t>10 – 2</a:t>
            </a:r>
            <a:br>
              <a:rPr lang="es-ES" sz="4400" dirty="0" smtClean="0"/>
            </a:br>
            <a:r>
              <a:rPr lang="es-ES" sz="4400" dirty="0" smtClean="0"/>
              <a:t>hardware:</a:t>
            </a:r>
            <a:br>
              <a:rPr lang="es-ES" sz="4400" dirty="0" smtClean="0"/>
            </a:br>
            <a:r>
              <a:rPr lang="es-ES" sz="4400" dirty="0" smtClean="0"/>
              <a:t>el modem</a:t>
            </a:r>
            <a:br>
              <a:rPr lang="es-ES" sz="4400" dirty="0" smtClean="0"/>
            </a:br>
            <a:r>
              <a:rPr lang="es-ES" sz="4400" dirty="0" smtClean="0"/>
              <a:t>I.E. Gabriel garcia </a:t>
            </a:r>
            <a:r>
              <a:rPr lang="es-ES" sz="4400" dirty="0" err="1" smtClean="0"/>
              <a:t>marquez</a:t>
            </a:r>
            <a:r>
              <a:rPr lang="es-ES" sz="4400" dirty="0" smtClean="0"/>
              <a:t/>
            </a:r>
            <a:br>
              <a:rPr lang="es-ES" sz="4400" dirty="0" smtClean="0"/>
            </a:br>
            <a:r>
              <a:rPr lang="es-ES" sz="4400" dirty="0" smtClean="0"/>
              <a:t>docente:</a:t>
            </a:r>
            <a:br>
              <a:rPr lang="es-ES" sz="4400" dirty="0" smtClean="0"/>
            </a:br>
            <a:r>
              <a:rPr lang="es-ES" sz="4400" dirty="0" smtClean="0"/>
              <a:t>gloria Cecilia</a:t>
            </a:r>
            <a:br>
              <a:rPr lang="es-ES" sz="4400" dirty="0" smtClean="0"/>
            </a:br>
            <a:r>
              <a:rPr lang="es-ES" sz="4400" dirty="0" smtClean="0"/>
              <a:t>febrero 9/2012</a:t>
            </a: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spTree>
  </p:cSld>
  <p:clrMapOvr>
    <a:masterClrMapping/>
  </p:clrMapOvr>
  <p:transition spd="slow">
    <p:wipe dir="u"/>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332656"/>
            <a:ext cx="7772400" cy="1470025"/>
          </a:xfrm>
        </p:spPr>
        <p:txBody>
          <a:bodyPr/>
          <a:lstStyle/>
          <a:p>
            <a:r>
              <a:rPr lang="es-ES" dirty="0" smtClean="0"/>
              <a:t>VELOCIDAD.</a:t>
            </a:r>
            <a:endParaRPr lang="es-ES" dirty="0"/>
          </a:p>
        </p:txBody>
      </p:sp>
      <p:sp>
        <p:nvSpPr>
          <p:cNvPr id="3" name="2 Subtítulo"/>
          <p:cNvSpPr>
            <a:spLocks noGrp="1"/>
          </p:cNvSpPr>
          <p:nvPr>
            <p:ph type="subTitle" idx="1"/>
          </p:nvPr>
        </p:nvSpPr>
        <p:spPr>
          <a:xfrm>
            <a:off x="395536" y="1700808"/>
            <a:ext cx="8280920" cy="4752528"/>
          </a:xfrm>
        </p:spPr>
        <p:txBody>
          <a:bodyPr>
            <a:normAutofit/>
          </a:bodyPr>
          <a:lstStyle/>
          <a:p>
            <a:r>
              <a:rPr lang="es-ES" dirty="0" smtClean="0"/>
              <a:t>Distintos módems se comunican a velocidades diferentes. La mayoría de los módems nuevos pueden enviar y recibir datos a 33,6 Kbps y faxes a 14,4 Kbps. Algunos módems pueden bajar información desde un Proveedor de Servicios Internet (ISP) a velocidades de hasta 56 Kbps.</a:t>
            </a:r>
          </a:p>
          <a:p>
            <a:r>
              <a:rPr lang="es-ES" dirty="0" smtClean="0"/>
              <a:t>Los módems de ISDN (Red de Servicios Digitales Integrados) utilizan líneas telefónicas digitales para lograr velocidades aun más veloces, de hasta 128 Kbps.</a:t>
            </a:r>
          </a:p>
          <a:p>
            <a:endParaRPr lang="es-ES" dirty="0"/>
          </a:p>
        </p:txBody>
      </p:sp>
    </p:spTree>
  </p:cSld>
  <p:clrMapOvr>
    <a:masterClrMapping/>
  </p:clrMapOvr>
  <p:transition spd="slow">
    <p:newsflash/>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332656"/>
            <a:ext cx="7772400" cy="1470025"/>
          </a:xfrm>
        </p:spPr>
        <p:txBody>
          <a:bodyPr/>
          <a:lstStyle/>
          <a:p>
            <a:r>
              <a:rPr lang="es-ES" dirty="0" smtClean="0"/>
              <a:t>MARCAS.</a:t>
            </a:r>
            <a:endParaRPr lang="es-ES" dirty="0"/>
          </a:p>
        </p:txBody>
      </p:sp>
      <p:sp>
        <p:nvSpPr>
          <p:cNvPr id="3" name="2 Subtítulo"/>
          <p:cNvSpPr>
            <a:spLocks noGrp="1"/>
          </p:cNvSpPr>
          <p:nvPr>
            <p:ph type="subTitle" idx="1"/>
          </p:nvPr>
        </p:nvSpPr>
        <p:spPr>
          <a:xfrm>
            <a:off x="1371600" y="2708920"/>
            <a:ext cx="6400800" cy="3672408"/>
          </a:xfrm>
        </p:spPr>
        <p:txBody>
          <a:bodyPr>
            <a:normAutofit/>
          </a:bodyPr>
          <a:lstStyle/>
          <a:p>
            <a:r>
              <a:rPr lang="es-ES" dirty="0" smtClean="0"/>
              <a:t> Agere, tp-link, rockwell, trendnet, Motorola, approx, encoré, longshine, conexant, PCI, ISA, ovislink, Intel, ambient 56k v.90  </a:t>
            </a:r>
            <a:endParaRPr lang="es-ES" dirty="0" smtClean="0"/>
          </a:p>
          <a:p>
            <a:pPr algn="l"/>
            <a:endParaRPr lang="es-ES" dirty="0"/>
          </a:p>
        </p:txBody>
      </p:sp>
    </p:spTree>
  </p:cSld>
  <p:clrMapOvr>
    <a:masterClrMapping/>
  </p:clrMapOvr>
  <p:transition spd="slow">
    <p:plus/>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99392"/>
            <a:ext cx="8229600" cy="1296144"/>
          </a:xfrm>
        </p:spPr>
        <p:txBody>
          <a:bodyPr/>
          <a:lstStyle/>
          <a:p>
            <a:r>
              <a:rPr lang="es-ES" dirty="0" smtClean="0"/>
              <a:t>tamaño</a:t>
            </a:r>
            <a:endParaRPr lang="es-CO" dirty="0"/>
          </a:p>
        </p:txBody>
      </p:sp>
      <p:sp>
        <p:nvSpPr>
          <p:cNvPr id="3" name="2 Subtítulo"/>
          <p:cNvSpPr>
            <a:spLocks noGrp="1"/>
          </p:cNvSpPr>
          <p:nvPr>
            <p:ph type="subTitle" idx="1"/>
          </p:nvPr>
        </p:nvSpPr>
        <p:spPr>
          <a:xfrm>
            <a:off x="1365773" y="1844824"/>
            <a:ext cx="6400800" cy="2735418"/>
          </a:xfrm>
        </p:spPr>
        <p:txBody>
          <a:bodyPr/>
          <a:lstStyle/>
          <a:p>
            <a:r>
              <a:rPr lang="es-ES" dirty="0" smtClean="0"/>
              <a:t>El tamaño de un modem es similar a un llavero a veces un poco mas grandes, de ancho podría tener 5 cm y de largo 10 y 11 cm.</a:t>
            </a:r>
          </a:p>
          <a:p>
            <a:endParaRPr lang="es-ES" dirty="0"/>
          </a:p>
          <a:p>
            <a:endParaRPr lang="es-CO"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51673" y="3933056"/>
            <a:ext cx="3429000" cy="2571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51589800"/>
      </p:ext>
    </p:extLst>
  </p:cSld>
  <p:clrMapOvr>
    <a:masterClrMapping/>
  </p:clrMapOvr>
  <p:transition spd="slow">
    <p:pull dir="r"/>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3.gstatic.com/images?q=tbn:ANd9GcT1xqbM9KW3_e5g7xuBaZBMuiifh_dX0gDN2DTWJTXUjOR9Nmk6L-vVEki-hg"/>
          <p:cNvPicPr>
            <a:picLocks noChangeAspect="1" noChangeArrowheads="1"/>
          </p:cNvPicPr>
          <p:nvPr/>
        </p:nvPicPr>
        <p:blipFill>
          <a:blip r:embed="rId3"/>
          <a:srcRect/>
          <a:stretch>
            <a:fillRect/>
          </a:stretch>
        </p:blipFill>
        <p:spPr bwMode="auto">
          <a:xfrm>
            <a:off x="936114" y="654714"/>
            <a:ext cx="6876246" cy="5150550"/>
          </a:xfrm>
          <a:prstGeom prst="rect">
            <a:avLst/>
          </a:prstGeom>
          <a:noFill/>
        </p:spPr>
      </p:pic>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imagenes.amealdonis.com.ar/modem_motorola.jpg"/>
          <p:cNvPicPr>
            <a:picLocks noChangeAspect="1" noChangeArrowheads="1"/>
          </p:cNvPicPr>
          <p:nvPr/>
        </p:nvPicPr>
        <p:blipFill>
          <a:blip r:embed="rId3"/>
          <a:srcRect/>
          <a:stretch>
            <a:fillRect/>
          </a:stretch>
        </p:blipFill>
        <p:spPr bwMode="auto">
          <a:xfrm>
            <a:off x="539552" y="1196752"/>
            <a:ext cx="3810000" cy="4352925"/>
          </a:xfrm>
          <a:prstGeom prst="rect">
            <a:avLst/>
          </a:prstGeom>
          <a:noFill/>
        </p:spPr>
      </p:pic>
      <p:pic>
        <p:nvPicPr>
          <p:cNvPr id="24580" name="Picture 4" descr="Modem Encore 56Kbps PCI"/>
          <p:cNvPicPr>
            <a:picLocks noChangeAspect="1" noChangeArrowheads="1"/>
          </p:cNvPicPr>
          <p:nvPr/>
        </p:nvPicPr>
        <p:blipFill>
          <a:blip r:embed="rId4"/>
          <a:srcRect/>
          <a:stretch>
            <a:fillRect/>
          </a:stretch>
        </p:blipFill>
        <p:spPr bwMode="auto">
          <a:xfrm>
            <a:off x="4644008" y="1916832"/>
            <a:ext cx="4355976" cy="2952328"/>
          </a:xfrm>
          <a:prstGeom prst="rect">
            <a:avLst/>
          </a:prstGeom>
          <a:noFill/>
        </p:spPr>
      </p:pic>
    </p:spTree>
  </p:cSld>
  <p:clrMapOvr>
    <a:masterClrMapping/>
  </p:clrMapOvr>
  <p:transition spd="slow">
    <p:pull/>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04664"/>
            <a:ext cx="7772400" cy="1470025"/>
          </a:xfrm>
        </p:spPr>
        <p:txBody>
          <a:bodyPr/>
          <a:lstStyle/>
          <a:p>
            <a:r>
              <a:rPr lang="es-ES" dirty="0" smtClean="0"/>
              <a:t>¿QUE ES UN MODEM?</a:t>
            </a:r>
            <a:endParaRPr lang="es-ES" dirty="0"/>
          </a:p>
        </p:txBody>
      </p:sp>
      <p:sp>
        <p:nvSpPr>
          <p:cNvPr id="3" name="2 Subtítulo"/>
          <p:cNvSpPr>
            <a:spLocks noGrp="1"/>
          </p:cNvSpPr>
          <p:nvPr>
            <p:ph type="subTitle" idx="1"/>
          </p:nvPr>
        </p:nvSpPr>
        <p:spPr>
          <a:xfrm>
            <a:off x="395536" y="2060848"/>
            <a:ext cx="8208912" cy="4176464"/>
          </a:xfrm>
        </p:spPr>
        <p:txBody>
          <a:bodyPr>
            <a:normAutofit fontScale="92500" lnSpcReduction="10000"/>
          </a:bodyPr>
          <a:lstStyle/>
          <a:p>
            <a:r>
              <a:rPr lang="es-ES" dirty="0" smtClean="0"/>
              <a:t>Un módem es un dispositivo que convierte las señales digitales del ordenador en señales analógica que pueden transmitirse a través del canal telefónico. Con un módem, usted puede enviar datos a otra computadora equipada con un módem. Esto le permite bajar información desde la red mundial (Word Wide Web, enviar y recibir correspondencia electrónica (E-mail) y reproducir un juego de computadora con un oponente remoto. Algunos módems también pueden enviar y recibir faxes y llamadas telefónicas de voz.</a:t>
            </a:r>
            <a:endParaRPr lang="es-ES" dirty="0"/>
          </a:p>
        </p:txBody>
      </p:sp>
    </p:spTree>
  </p:cSld>
  <p:clrMapOvr>
    <a:masterClrMapping/>
  </p:clrMapOvr>
  <p:transition spd="slow">
    <p:pull dir="d"/>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20689"/>
            <a:ext cx="7772400" cy="936104"/>
          </a:xfrm>
        </p:spPr>
        <p:txBody>
          <a:bodyPr>
            <a:normAutofit fontScale="90000"/>
          </a:bodyPr>
          <a:lstStyle/>
          <a:p>
            <a:r>
              <a:rPr lang="es-ES" dirty="0" smtClean="0"/>
              <a:t>¿COMO FUNCIONA UN MODEM?</a:t>
            </a:r>
            <a:endParaRPr lang="es-ES" dirty="0"/>
          </a:p>
        </p:txBody>
      </p:sp>
      <p:sp>
        <p:nvSpPr>
          <p:cNvPr id="3" name="2 Subtítulo"/>
          <p:cNvSpPr>
            <a:spLocks noGrp="1"/>
          </p:cNvSpPr>
          <p:nvPr>
            <p:ph type="subTitle" idx="1"/>
          </p:nvPr>
        </p:nvSpPr>
        <p:spPr>
          <a:xfrm>
            <a:off x="323528" y="2060848"/>
            <a:ext cx="8352928" cy="4797152"/>
          </a:xfrm>
        </p:spPr>
        <p:txBody>
          <a:bodyPr>
            <a:normAutofit fontScale="85000" lnSpcReduction="20000"/>
          </a:bodyPr>
          <a:lstStyle/>
          <a:p>
            <a:r>
              <a:rPr lang="es-ES" dirty="0" smtClean="0"/>
              <a:t>La computadora consiste en un dispositivo digital que funciona al encender y apagar interruptores electrónicos. Las líneas telefónicas, de lo contrario, son dispositivos análogos que envían señales como un corriente continuo. El módem tiene que unir el espacio entre estos dos tipos de dispositivos. Debe enviar los datos digitales de la computadora a través de líneas telefónicas análogas. Logra esto modulando los datos digitales para convertirlos en una señal análoga; es decir, el módem varía la frecuencia de la señal digital para formar una señal análoga continua. Y cuando el módem recibe señales análogas a través de la línea telefónica, hace el opuesto: demodula, o quita las frecuencias variadas de, la onda análoga para convertirlas en impulsos digitales. De estas dos funciones, MODulación y DEModulación, surgió el nombre del módem.</a:t>
            </a:r>
            <a:endParaRPr lang="es-ES" dirty="0"/>
          </a:p>
        </p:txBody>
      </p:sp>
    </p:spTree>
  </p:cSld>
  <p:clrMapOvr>
    <a:masterClrMapping/>
  </p:clrMapOvr>
  <p:transition spd="slow">
    <p:wipe dir="r"/>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a:srcRect/>
          <a:stretch>
            <a:fillRect/>
          </a:stretch>
        </p:blipFill>
        <p:spPr bwMode="auto">
          <a:xfrm>
            <a:off x="467544" y="1484784"/>
            <a:ext cx="8280920" cy="3528392"/>
          </a:xfrm>
          <a:prstGeom prst="rect">
            <a:avLst/>
          </a:prstGeom>
          <a:noFill/>
          <a:ln w="9525">
            <a:noFill/>
            <a:miter lim="800000"/>
            <a:headEnd/>
            <a:tailEnd/>
          </a:ln>
        </p:spPr>
      </p:pic>
    </p:spTree>
  </p:cSld>
  <p:clrMapOvr>
    <a:masterClrMapping/>
  </p:clrMapOvr>
  <p:transition spd="slow">
    <p:pull dir="u"/>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3.bp.blogspot.com/_f0pb3Gx2jXM/TGRu8RO3fYI/AAAAAAAAAGM/N2EQN1FRcRo/s1600/Image1399.gif"/>
          <p:cNvPicPr>
            <a:picLocks noChangeAspect="1" noChangeArrowheads="1"/>
          </p:cNvPicPr>
          <p:nvPr/>
        </p:nvPicPr>
        <p:blipFill>
          <a:blip r:embed="rId3"/>
          <a:srcRect/>
          <a:stretch>
            <a:fillRect/>
          </a:stretch>
        </p:blipFill>
        <p:spPr bwMode="auto">
          <a:xfrm>
            <a:off x="683569" y="1052736"/>
            <a:ext cx="7555470" cy="5278479"/>
          </a:xfrm>
          <a:prstGeom prst="rect">
            <a:avLst/>
          </a:prstGeom>
          <a:noFill/>
        </p:spPr>
      </p:pic>
    </p:spTree>
  </p:cSld>
  <p:clrMapOvr>
    <a:masterClrMapping/>
  </p:clrMapOvr>
  <p:transition spd="slow">
    <p:split orient="vert"/>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76672"/>
            <a:ext cx="7772400" cy="1470025"/>
          </a:xfrm>
        </p:spPr>
        <p:txBody>
          <a:bodyPr/>
          <a:lstStyle/>
          <a:p>
            <a:r>
              <a:rPr lang="es-ES" dirty="0" smtClean="0"/>
              <a:t>PARTES DE UN MODEM:</a:t>
            </a:r>
            <a:endParaRPr lang="es-ES" dirty="0"/>
          </a:p>
        </p:txBody>
      </p:sp>
      <p:sp>
        <p:nvSpPr>
          <p:cNvPr id="3" name="2 Subtítulo"/>
          <p:cNvSpPr>
            <a:spLocks noGrp="1"/>
          </p:cNvSpPr>
          <p:nvPr>
            <p:ph type="subTitle" idx="1"/>
          </p:nvPr>
        </p:nvSpPr>
        <p:spPr>
          <a:xfrm>
            <a:off x="323528" y="2060848"/>
            <a:ext cx="8208912" cy="4392488"/>
          </a:xfrm>
        </p:spPr>
        <p:txBody>
          <a:bodyPr>
            <a:normAutofit/>
          </a:bodyPr>
          <a:lstStyle/>
          <a:p>
            <a:pPr lvl="1"/>
            <a:r>
              <a:rPr lang="es-CO" dirty="0" smtClean="0"/>
              <a:t>Una fuente de potencia: </a:t>
            </a:r>
          </a:p>
          <a:p>
            <a:pPr lvl="2"/>
            <a:r>
              <a:rPr lang="es-CO" dirty="0" smtClean="0"/>
              <a:t>Proporciona el voltaje necesario para operar los circuitos que conforman el modem.</a:t>
            </a:r>
          </a:p>
          <a:p>
            <a:pPr lvl="1"/>
            <a:r>
              <a:rPr lang="es-CO" dirty="0" smtClean="0"/>
              <a:t>Un transmisor: </a:t>
            </a:r>
          </a:p>
          <a:p>
            <a:pPr lvl="2"/>
            <a:r>
              <a:rPr lang="es-CO" dirty="0" smtClean="0"/>
              <a:t>Convierte los pulsos digitales a una señal análoga que puede ser enviada por el sistema telefónico.</a:t>
            </a:r>
          </a:p>
          <a:p>
            <a:pPr lvl="1"/>
            <a:r>
              <a:rPr lang="es-CO" dirty="0" smtClean="0"/>
              <a:t>Un receptor:</a:t>
            </a:r>
          </a:p>
          <a:p>
            <a:pPr lvl="2"/>
            <a:r>
              <a:rPr lang="es-CO" dirty="0" smtClean="0"/>
              <a:t>Invierte el proceso de convertir la señal análoga a señal digital.</a:t>
            </a:r>
          </a:p>
          <a:p>
            <a:endParaRPr lang="es-ES" dirty="0"/>
          </a:p>
        </p:txBody>
      </p:sp>
    </p:spTree>
  </p:cSld>
  <p:clrMapOvr>
    <a:masterClrMapping/>
  </p:clrMapOvr>
  <p:transition spd="slow">
    <p:split/>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kalipedia.com/kalipediamedia/ingenieria/media/200708/21/informatica/20070821klpinginf_9.Ees.SCO.png"/>
          <p:cNvPicPr>
            <a:picLocks noChangeAspect="1" noChangeArrowheads="1"/>
          </p:cNvPicPr>
          <p:nvPr/>
        </p:nvPicPr>
        <p:blipFill>
          <a:blip r:embed="rId3"/>
          <a:srcRect/>
          <a:stretch>
            <a:fillRect/>
          </a:stretch>
        </p:blipFill>
        <p:spPr bwMode="auto">
          <a:xfrm>
            <a:off x="755576" y="692696"/>
            <a:ext cx="7776864" cy="5256584"/>
          </a:xfrm>
          <a:prstGeom prst="rect">
            <a:avLst/>
          </a:prstGeom>
          <a:noFill/>
        </p:spPr>
      </p:pic>
    </p:spTree>
  </p:cSld>
  <p:clrMapOvr>
    <a:masterClrMapping/>
  </p:clrMapOvr>
  <p:transition spd="slow">
    <p:pull dir="r"/>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_RqWzMMZZbeQ/S_MS9RL9ntI/AAAAAAAAADU/Afhgol1hi7Q/s1600/placa_base_esquema1%5B1%5D.jpg"/>
          <p:cNvPicPr>
            <a:picLocks noChangeAspect="1" noChangeArrowheads="1"/>
          </p:cNvPicPr>
          <p:nvPr/>
        </p:nvPicPr>
        <p:blipFill>
          <a:blip r:embed="rId3"/>
          <a:srcRect/>
          <a:stretch>
            <a:fillRect/>
          </a:stretch>
        </p:blipFill>
        <p:spPr bwMode="auto">
          <a:xfrm>
            <a:off x="467544" y="188640"/>
            <a:ext cx="8066572" cy="6287845"/>
          </a:xfrm>
          <a:prstGeom prst="rect">
            <a:avLst/>
          </a:prstGeom>
          <a:noFill/>
        </p:spPr>
      </p:pic>
    </p:spTree>
  </p:cSld>
  <p:clrMapOvr>
    <a:masterClrMapping/>
  </p:clrMapOvr>
  <p:transition spd="slow">
    <p:split/>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177</TotalTime>
  <Words>449</Words>
  <Application>Microsoft Office PowerPoint</Application>
  <PresentationFormat>Presentación en pantalla (4:3)</PresentationFormat>
  <Paragraphs>19</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Vértice</vt:lpstr>
      <vt:lpstr>Sebastián Chavarría Londoño 10 – 2 hardware: el modem I.E. Gabriel garcia marquez docente: gloria Cecilia febrero 9/2012   </vt:lpstr>
      <vt:lpstr>¿QUE ES UN MODEM?</vt:lpstr>
      <vt:lpstr>Diapositiva 3</vt:lpstr>
      <vt:lpstr>¿COMO FUNCIONA UN MODEM?</vt:lpstr>
      <vt:lpstr>Diapositiva 5</vt:lpstr>
      <vt:lpstr>Diapositiva 6</vt:lpstr>
      <vt:lpstr>PARTES DE UN MODEM:</vt:lpstr>
      <vt:lpstr>Diapositiva 8</vt:lpstr>
      <vt:lpstr>Diapositiva 9</vt:lpstr>
      <vt:lpstr>VELOCIDAD.</vt:lpstr>
      <vt:lpstr>MARCAS.</vt:lpstr>
      <vt:lpstr>tamaño</vt:lpstr>
      <vt:lpstr>Diapositiva 13</vt:lpstr>
      <vt:lpstr>Diapositiva 14</vt:lpstr>
    </vt:vector>
  </TitlesOfParts>
  <Company>GabitoOS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 ES UN MODEN?</dc:title>
  <dc:creator>Diamond_v3</dc:creator>
  <cp:lastModifiedBy>Diamond_v3</cp:lastModifiedBy>
  <cp:revision>22</cp:revision>
  <dcterms:created xsi:type="dcterms:W3CDTF">2012-02-04T18:45:15Z</dcterms:created>
  <dcterms:modified xsi:type="dcterms:W3CDTF">2012-02-09T22:01:41Z</dcterms:modified>
</cp:coreProperties>
</file>